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7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antnelson@outlook.com" initials="i" lastIdx="2" clrIdx="0">
    <p:extLst>
      <p:ext uri="{19B8F6BF-5375-455C-9EA6-DF929625EA0E}">
        <p15:presenceInfo xmlns:p15="http://schemas.microsoft.com/office/powerpoint/2012/main" userId="fad07a7032a59aa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5">
  <dgm:title val=""/>
  <dgm:desc val=""/>
  <dgm:catLst>
    <dgm:cat type="accent4" pri="11500"/>
  </dgm:catLst>
  <dgm:styleLbl name="node0">
    <dgm:fillClrLst meth="cycle"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alpha val="9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alpha val="90000"/>
      </a:schemeClr>
      <a:schemeClr val="accent4">
        <a:alpha val="5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/>
    <dgm:txEffectClrLst/>
  </dgm:styleLbl>
  <dgm:styleLbl name="lnNode1">
    <dgm:fillClrLst>
      <a:schemeClr val="accent4">
        <a:shade val="90000"/>
      </a:schemeClr>
      <a:schemeClr val="accent4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  <a:alpha val="90000"/>
      </a:schemeClr>
      <a:schemeClr val="accent4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alpha val="90000"/>
        <a:tint val="40000"/>
      </a:schemeClr>
      <a:schemeClr val="accent4">
        <a:alpha val="5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B2EF8C-10B8-4C0D-B085-974C6F0C61A1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39B51AC-5EE2-4E6F-8DE6-5FCC283226A3}">
      <dgm:prSet phldrT="[Text]"/>
      <dgm:spPr/>
      <dgm:t>
        <a:bodyPr/>
        <a:lstStyle/>
        <a:p>
          <a:r>
            <a:rPr lang="en-US" dirty="0"/>
            <a:t>Wikipedia: for postal Code data</a:t>
          </a:r>
        </a:p>
      </dgm:t>
    </dgm:pt>
    <dgm:pt modelId="{60358807-8266-4EB4-9FE7-71469CE6EE13}" type="parTrans" cxnId="{49F2202E-3EE9-4D00-A242-67147F1C1A03}">
      <dgm:prSet/>
      <dgm:spPr/>
      <dgm:t>
        <a:bodyPr/>
        <a:lstStyle/>
        <a:p>
          <a:endParaRPr lang="en-US"/>
        </a:p>
      </dgm:t>
    </dgm:pt>
    <dgm:pt modelId="{78B6CAEA-8FE4-4BA9-A2B3-CF7AC89185BC}" type="sibTrans" cxnId="{49F2202E-3EE9-4D00-A242-67147F1C1A03}">
      <dgm:prSet/>
      <dgm:spPr/>
      <dgm:t>
        <a:bodyPr/>
        <a:lstStyle/>
        <a:p>
          <a:endParaRPr lang="en-US"/>
        </a:p>
      </dgm:t>
    </dgm:pt>
    <dgm:pt modelId="{1E476077-E150-4FF1-9511-B0E0D3C3424B}">
      <dgm:prSet phldrT="[Text]"/>
      <dgm:spPr/>
      <dgm:t>
        <a:bodyPr/>
        <a:lstStyle/>
        <a:p>
          <a:r>
            <a:rPr lang="en-US" dirty="0" err="1"/>
            <a:t>Geospacial</a:t>
          </a:r>
          <a:r>
            <a:rPr lang="en-US" dirty="0"/>
            <a:t> data: for latitude and longitude data</a:t>
          </a:r>
        </a:p>
      </dgm:t>
    </dgm:pt>
    <dgm:pt modelId="{21354F50-90C4-437C-B3E5-5DB82B160D71}" type="parTrans" cxnId="{CBEF60D3-51DD-453E-A99B-8EBB7E411097}">
      <dgm:prSet/>
      <dgm:spPr/>
      <dgm:t>
        <a:bodyPr/>
        <a:lstStyle/>
        <a:p>
          <a:endParaRPr lang="en-US"/>
        </a:p>
      </dgm:t>
    </dgm:pt>
    <dgm:pt modelId="{5461DE0C-0709-49DC-A805-3E8CE98A5B34}" type="sibTrans" cxnId="{CBEF60D3-51DD-453E-A99B-8EBB7E411097}">
      <dgm:prSet/>
      <dgm:spPr/>
      <dgm:t>
        <a:bodyPr/>
        <a:lstStyle/>
        <a:p>
          <a:endParaRPr lang="en-US"/>
        </a:p>
      </dgm:t>
    </dgm:pt>
    <dgm:pt modelId="{5D501FF3-A4F0-48C1-A29C-195E4D94DAD0}">
      <dgm:prSet phldrT="[Text]"/>
      <dgm:spPr/>
      <dgm:t>
        <a:bodyPr/>
        <a:lstStyle/>
        <a:p>
          <a:r>
            <a:rPr lang="en-US" dirty="0"/>
            <a:t>Foursquare: for venue data</a:t>
          </a:r>
        </a:p>
      </dgm:t>
    </dgm:pt>
    <dgm:pt modelId="{24AAF527-DE79-4B40-8D6F-FC189BC8858E}" type="parTrans" cxnId="{DAFD2212-568B-4537-99DD-0A388563A5E8}">
      <dgm:prSet/>
      <dgm:spPr/>
      <dgm:t>
        <a:bodyPr/>
        <a:lstStyle/>
        <a:p>
          <a:endParaRPr lang="en-US"/>
        </a:p>
      </dgm:t>
    </dgm:pt>
    <dgm:pt modelId="{F71E27FA-2CE7-462F-8DEA-058C3C1FFA19}" type="sibTrans" cxnId="{DAFD2212-568B-4537-99DD-0A388563A5E8}">
      <dgm:prSet/>
      <dgm:spPr/>
      <dgm:t>
        <a:bodyPr/>
        <a:lstStyle/>
        <a:p>
          <a:endParaRPr lang="en-US"/>
        </a:p>
      </dgm:t>
    </dgm:pt>
    <dgm:pt modelId="{5F2FD12B-44E2-4E30-91F5-88D2DFBA0E3E}" type="pres">
      <dgm:prSet presAssocID="{19B2EF8C-10B8-4C0D-B085-974C6F0C61A1}" presName="Name0" presStyleCnt="0">
        <dgm:presLayoutVars>
          <dgm:chMax val="7"/>
          <dgm:chPref val="7"/>
          <dgm:dir/>
        </dgm:presLayoutVars>
      </dgm:prSet>
      <dgm:spPr/>
    </dgm:pt>
    <dgm:pt modelId="{E86BA332-AD0C-4A4C-A36A-74A2006D4E40}" type="pres">
      <dgm:prSet presAssocID="{19B2EF8C-10B8-4C0D-B085-974C6F0C61A1}" presName="Name1" presStyleCnt="0"/>
      <dgm:spPr/>
    </dgm:pt>
    <dgm:pt modelId="{884C0DD7-2C06-4205-942D-AD5569DA3953}" type="pres">
      <dgm:prSet presAssocID="{19B2EF8C-10B8-4C0D-B085-974C6F0C61A1}" presName="cycle" presStyleCnt="0"/>
      <dgm:spPr/>
    </dgm:pt>
    <dgm:pt modelId="{4F706B60-A148-4502-8613-7B6E9A40F1AD}" type="pres">
      <dgm:prSet presAssocID="{19B2EF8C-10B8-4C0D-B085-974C6F0C61A1}" presName="srcNode" presStyleLbl="node1" presStyleIdx="0" presStyleCnt="3"/>
      <dgm:spPr/>
    </dgm:pt>
    <dgm:pt modelId="{9CEBE200-CEF3-40CF-A596-1AE8E2ACB97B}" type="pres">
      <dgm:prSet presAssocID="{19B2EF8C-10B8-4C0D-B085-974C6F0C61A1}" presName="conn" presStyleLbl="parChTrans1D2" presStyleIdx="0" presStyleCnt="1"/>
      <dgm:spPr/>
    </dgm:pt>
    <dgm:pt modelId="{41EC421E-8EC4-4751-BEE5-6EBEB721D2FA}" type="pres">
      <dgm:prSet presAssocID="{19B2EF8C-10B8-4C0D-B085-974C6F0C61A1}" presName="extraNode" presStyleLbl="node1" presStyleIdx="0" presStyleCnt="3"/>
      <dgm:spPr/>
    </dgm:pt>
    <dgm:pt modelId="{19C9409C-58F0-4AE8-89F2-EF06A850301A}" type="pres">
      <dgm:prSet presAssocID="{19B2EF8C-10B8-4C0D-B085-974C6F0C61A1}" presName="dstNode" presStyleLbl="node1" presStyleIdx="0" presStyleCnt="3"/>
      <dgm:spPr/>
    </dgm:pt>
    <dgm:pt modelId="{C79FB6C9-1092-4347-BD1C-BBA6AE665E79}" type="pres">
      <dgm:prSet presAssocID="{039B51AC-5EE2-4E6F-8DE6-5FCC283226A3}" presName="text_1" presStyleLbl="node1" presStyleIdx="0" presStyleCnt="3">
        <dgm:presLayoutVars>
          <dgm:bulletEnabled val="1"/>
        </dgm:presLayoutVars>
      </dgm:prSet>
      <dgm:spPr/>
    </dgm:pt>
    <dgm:pt modelId="{5C4723AA-32B2-4E39-9D8B-CF38154FAA97}" type="pres">
      <dgm:prSet presAssocID="{039B51AC-5EE2-4E6F-8DE6-5FCC283226A3}" presName="accent_1" presStyleCnt="0"/>
      <dgm:spPr/>
    </dgm:pt>
    <dgm:pt modelId="{9DE53DC8-FF62-43A4-B5A7-8E0472882801}" type="pres">
      <dgm:prSet presAssocID="{039B51AC-5EE2-4E6F-8DE6-5FCC283226A3}" presName="accentRepeatNode" presStyleLbl="solidFgAcc1" presStyleIdx="0" presStyleCnt="3"/>
      <dgm:spPr/>
    </dgm:pt>
    <dgm:pt modelId="{B0AB1154-0222-4B1E-AC25-3DF5701FAECC}" type="pres">
      <dgm:prSet presAssocID="{1E476077-E150-4FF1-9511-B0E0D3C3424B}" presName="text_2" presStyleLbl="node1" presStyleIdx="1" presStyleCnt="3">
        <dgm:presLayoutVars>
          <dgm:bulletEnabled val="1"/>
        </dgm:presLayoutVars>
      </dgm:prSet>
      <dgm:spPr/>
    </dgm:pt>
    <dgm:pt modelId="{4DD9B85A-22B0-4916-AFCB-2DF853B563DD}" type="pres">
      <dgm:prSet presAssocID="{1E476077-E150-4FF1-9511-B0E0D3C3424B}" presName="accent_2" presStyleCnt="0"/>
      <dgm:spPr/>
    </dgm:pt>
    <dgm:pt modelId="{80601FD0-232E-4902-A1B0-E23A2768776F}" type="pres">
      <dgm:prSet presAssocID="{1E476077-E150-4FF1-9511-B0E0D3C3424B}" presName="accentRepeatNode" presStyleLbl="solidFgAcc1" presStyleIdx="1" presStyleCnt="3"/>
      <dgm:spPr/>
    </dgm:pt>
    <dgm:pt modelId="{5BDA979D-0000-41E9-8373-FBF3C4D874BA}" type="pres">
      <dgm:prSet presAssocID="{5D501FF3-A4F0-48C1-A29C-195E4D94DAD0}" presName="text_3" presStyleLbl="node1" presStyleIdx="2" presStyleCnt="3">
        <dgm:presLayoutVars>
          <dgm:bulletEnabled val="1"/>
        </dgm:presLayoutVars>
      </dgm:prSet>
      <dgm:spPr/>
    </dgm:pt>
    <dgm:pt modelId="{447F7A48-ED2B-4527-9322-3A38244D7317}" type="pres">
      <dgm:prSet presAssocID="{5D501FF3-A4F0-48C1-A29C-195E4D94DAD0}" presName="accent_3" presStyleCnt="0"/>
      <dgm:spPr/>
    </dgm:pt>
    <dgm:pt modelId="{121904E4-890E-4870-B0DE-DDEF61D21990}" type="pres">
      <dgm:prSet presAssocID="{5D501FF3-A4F0-48C1-A29C-195E4D94DAD0}" presName="accentRepeatNode" presStyleLbl="solidFgAcc1" presStyleIdx="2" presStyleCnt="3"/>
      <dgm:spPr/>
    </dgm:pt>
  </dgm:ptLst>
  <dgm:cxnLst>
    <dgm:cxn modelId="{DAFD2212-568B-4537-99DD-0A388563A5E8}" srcId="{19B2EF8C-10B8-4C0D-B085-974C6F0C61A1}" destId="{5D501FF3-A4F0-48C1-A29C-195E4D94DAD0}" srcOrd="2" destOrd="0" parTransId="{24AAF527-DE79-4B40-8D6F-FC189BC8858E}" sibTransId="{F71E27FA-2CE7-462F-8DEA-058C3C1FFA19}"/>
    <dgm:cxn modelId="{49F2202E-3EE9-4D00-A242-67147F1C1A03}" srcId="{19B2EF8C-10B8-4C0D-B085-974C6F0C61A1}" destId="{039B51AC-5EE2-4E6F-8DE6-5FCC283226A3}" srcOrd="0" destOrd="0" parTransId="{60358807-8266-4EB4-9FE7-71469CE6EE13}" sibTransId="{78B6CAEA-8FE4-4BA9-A2B3-CF7AC89185BC}"/>
    <dgm:cxn modelId="{4AE8545B-087A-4B6D-BC8E-CFEEB346AF74}" type="presOf" srcId="{5D501FF3-A4F0-48C1-A29C-195E4D94DAD0}" destId="{5BDA979D-0000-41E9-8373-FBF3C4D874BA}" srcOrd="0" destOrd="0" presId="urn:microsoft.com/office/officeart/2008/layout/VerticalCurvedList"/>
    <dgm:cxn modelId="{93B9A069-6486-4121-B6DA-F047BD616983}" type="presOf" srcId="{039B51AC-5EE2-4E6F-8DE6-5FCC283226A3}" destId="{C79FB6C9-1092-4347-BD1C-BBA6AE665E79}" srcOrd="0" destOrd="0" presId="urn:microsoft.com/office/officeart/2008/layout/VerticalCurvedList"/>
    <dgm:cxn modelId="{E646524F-9265-4023-AA01-14ADAF60568F}" type="presOf" srcId="{1E476077-E150-4FF1-9511-B0E0D3C3424B}" destId="{B0AB1154-0222-4B1E-AC25-3DF5701FAECC}" srcOrd="0" destOrd="0" presId="urn:microsoft.com/office/officeart/2008/layout/VerticalCurvedList"/>
    <dgm:cxn modelId="{E021C65A-4095-49EE-AFCD-4FB0DAF5A5EF}" type="presOf" srcId="{78B6CAEA-8FE4-4BA9-A2B3-CF7AC89185BC}" destId="{9CEBE200-CEF3-40CF-A596-1AE8E2ACB97B}" srcOrd="0" destOrd="0" presId="urn:microsoft.com/office/officeart/2008/layout/VerticalCurvedList"/>
    <dgm:cxn modelId="{CC6842B6-A840-4306-9B60-E79773077F51}" type="presOf" srcId="{19B2EF8C-10B8-4C0D-B085-974C6F0C61A1}" destId="{5F2FD12B-44E2-4E30-91F5-88D2DFBA0E3E}" srcOrd="0" destOrd="0" presId="urn:microsoft.com/office/officeart/2008/layout/VerticalCurvedList"/>
    <dgm:cxn modelId="{CBEF60D3-51DD-453E-A99B-8EBB7E411097}" srcId="{19B2EF8C-10B8-4C0D-B085-974C6F0C61A1}" destId="{1E476077-E150-4FF1-9511-B0E0D3C3424B}" srcOrd="1" destOrd="0" parTransId="{21354F50-90C4-437C-B3E5-5DB82B160D71}" sibTransId="{5461DE0C-0709-49DC-A805-3E8CE98A5B34}"/>
    <dgm:cxn modelId="{ABB5C535-8E13-4AF2-8166-972151ED67B2}" type="presParOf" srcId="{5F2FD12B-44E2-4E30-91F5-88D2DFBA0E3E}" destId="{E86BA332-AD0C-4A4C-A36A-74A2006D4E40}" srcOrd="0" destOrd="0" presId="urn:microsoft.com/office/officeart/2008/layout/VerticalCurvedList"/>
    <dgm:cxn modelId="{1DE39956-7E51-48E8-9F87-59ABC676C797}" type="presParOf" srcId="{E86BA332-AD0C-4A4C-A36A-74A2006D4E40}" destId="{884C0DD7-2C06-4205-942D-AD5569DA3953}" srcOrd="0" destOrd="0" presId="urn:microsoft.com/office/officeart/2008/layout/VerticalCurvedList"/>
    <dgm:cxn modelId="{CF652E16-87D7-47AC-9E20-B448C408C20A}" type="presParOf" srcId="{884C0DD7-2C06-4205-942D-AD5569DA3953}" destId="{4F706B60-A148-4502-8613-7B6E9A40F1AD}" srcOrd="0" destOrd="0" presId="urn:microsoft.com/office/officeart/2008/layout/VerticalCurvedList"/>
    <dgm:cxn modelId="{024D2B93-FF10-42B7-B06E-7C0E4D28FB65}" type="presParOf" srcId="{884C0DD7-2C06-4205-942D-AD5569DA3953}" destId="{9CEBE200-CEF3-40CF-A596-1AE8E2ACB97B}" srcOrd="1" destOrd="0" presId="urn:microsoft.com/office/officeart/2008/layout/VerticalCurvedList"/>
    <dgm:cxn modelId="{D9C14E87-2820-458F-BFAB-C5F7FEADAFCF}" type="presParOf" srcId="{884C0DD7-2C06-4205-942D-AD5569DA3953}" destId="{41EC421E-8EC4-4751-BEE5-6EBEB721D2FA}" srcOrd="2" destOrd="0" presId="urn:microsoft.com/office/officeart/2008/layout/VerticalCurvedList"/>
    <dgm:cxn modelId="{85E6D868-B899-4778-9506-A276D0923796}" type="presParOf" srcId="{884C0DD7-2C06-4205-942D-AD5569DA3953}" destId="{19C9409C-58F0-4AE8-89F2-EF06A850301A}" srcOrd="3" destOrd="0" presId="urn:microsoft.com/office/officeart/2008/layout/VerticalCurvedList"/>
    <dgm:cxn modelId="{500613B3-80BF-44B0-BC15-07CFB90066C9}" type="presParOf" srcId="{E86BA332-AD0C-4A4C-A36A-74A2006D4E40}" destId="{C79FB6C9-1092-4347-BD1C-BBA6AE665E79}" srcOrd="1" destOrd="0" presId="urn:microsoft.com/office/officeart/2008/layout/VerticalCurvedList"/>
    <dgm:cxn modelId="{E2AE2A67-8590-401A-8BEC-FD465AC7E6D8}" type="presParOf" srcId="{E86BA332-AD0C-4A4C-A36A-74A2006D4E40}" destId="{5C4723AA-32B2-4E39-9D8B-CF38154FAA97}" srcOrd="2" destOrd="0" presId="urn:microsoft.com/office/officeart/2008/layout/VerticalCurvedList"/>
    <dgm:cxn modelId="{9C81B8C3-05C7-4C23-9F9E-61C3D380F04E}" type="presParOf" srcId="{5C4723AA-32B2-4E39-9D8B-CF38154FAA97}" destId="{9DE53DC8-FF62-43A4-B5A7-8E0472882801}" srcOrd="0" destOrd="0" presId="urn:microsoft.com/office/officeart/2008/layout/VerticalCurvedList"/>
    <dgm:cxn modelId="{3AFB17C2-D5D9-4E38-8694-509CA27A8456}" type="presParOf" srcId="{E86BA332-AD0C-4A4C-A36A-74A2006D4E40}" destId="{B0AB1154-0222-4B1E-AC25-3DF5701FAECC}" srcOrd="3" destOrd="0" presId="urn:microsoft.com/office/officeart/2008/layout/VerticalCurvedList"/>
    <dgm:cxn modelId="{A1DEAF3B-6035-46B4-953C-FF98C8F5B4C4}" type="presParOf" srcId="{E86BA332-AD0C-4A4C-A36A-74A2006D4E40}" destId="{4DD9B85A-22B0-4916-AFCB-2DF853B563DD}" srcOrd="4" destOrd="0" presId="urn:microsoft.com/office/officeart/2008/layout/VerticalCurvedList"/>
    <dgm:cxn modelId="{AB35A8C0-C281-4F64-8BA3-03004C7BA53F}" type="presParOf" srcId="{4DD9B85A-22B0-4916-AFCB-2DF853B563DD}" destId="{80601FD0-232E-4902-A1B0-E23A2768776F}" srcOrd="0" destOrd="0" presId="urn:microsoft.com/office/officeart/2008/layout/VerticalCurvedList"/>
    <dgm:cxn modelId="{2180F6F9-DC35-4F64-8A21-4BB699E11219}" type="presParOf" srcId="{E86BA332-AD0C-4A4C-A36A-74A2006D4E40}" destId="{5BDA979D-0000-41E9-8373-FBF3C4D874BA}" srcOrd="5" destOrd="0" presId="urn:microsoft.com/office/officeart/2008/layout/VerticalCurvedList"/>
    <dgm:cxn modelId="{5A8ACFF0-5B1C-48BB-A361-2AAEC3A1D121}" type="presParOf" srcId="{E86BA332-AD0C-4A4C-A36A-74A2006D4E40}" destId="{447F7A48-ED2B-4527-9322-3A38244D7317}" srcOrd="6" destOrd="0" presId="urn:microsoft.com/office/officeart/2008/layout/VerticalCurvedList"/>
    <dgm:cxn modelId="{985AD44A-117A-48AC-B74F-0C90E70D9D6E}" type="presParOf" srcId="{447F7A48-ED2B-4527-9322-3A38244D7317}" destId="{121904E4-890E-4870-B0DE-DDEF61D2199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2D8CDA-2390-42FD-9215-25BB3C6BCDD5}" type="doc">
      <dgm:prSet loTypeId="urn:microsoft.com/office/officeart/2009/3/layout/StepUpProcess" loCatId="process" qsTypeId="urn:microsoft.com/office/officeart/2005/8/quickstyle/simple1" qsCatId="simple" csTypeId="urn:microsoft.com/office/officeart/2005/8/colors/accent4_5" csCatId="accent4" phldr="1"/>
      <dgm:spPr/>
      <dgm:t>
        <a:bodyPr/>
        <a:lstStyle/>
        <a:p>
          <a:endParaRPr lang="en-US"/>
        </a:p>
      </dgm:t>
    </dgm:pt>
    <dgm:pt modelId="{C7F1113F-8F25-4BFE-91FB-59891E4C5DC6}">
      <dgm:prSet phldrT="[Text]"/>
      <dgm:spPr/>
      <dgm:t>
        <a:bodyPr/>
        <a:lstStyle/>
        <a:p>
          <a:r>
            <a:rPr lang="en-US" dirty="0"/>
            <a:t>Integrate Postal Code, Neighborhoods and Boroughs from Wikipedia</a:t>
          </a:r>
        </a:p>
      </dgm:t>
    </dgm:pt>
    <dgm:pt modelId="{17171473-3FB6-4BB9-9DB7-76AFBF485BC6}" type="parTrans" cxnId="{CA181A56-CD12-48F8-91FF-0EA491E12216}">
      <dgm:prSet/>
      <dgm:spPr/>
      <dgm:t>
        <a:bodyPr/>
        <a:lstStyle/>
        <a:p>
          <a:endParaRPr lang="en-US"/>
        </a:p>
      </dgm:t>
    </dgm:pt>
    <dgm:pt modelId="{14CDDF6B-1256-4344-A3A4-13E76FE0F5F6}" type="sibTrans" cxnId="{CA181A56-CD12-48F8-91FF-0EA491E12216}">
      <dgm:prSet/>
      <dgm:spPr/>
      <dgm:t>
        <a:bodyPr/>
        <a:lstStyle/>
        <a:p>
          <a:endParaRPr lang="en-US"/>
        </a:p>
      </dgm:t>
    </dgm:pt>
    <dgm:pt modelId="{309DCCA0-8F59-407F-A72C-E0896875268D}">
      <dgm:prSet phldrT="[Text]"/>
      <dgm:spPr/>
      <dgm:t>
        <a:bodyPr/>
        <a:lstStyle/>
        <a:p>
          <a:r>
            <a:rPr lang="en-US" dirty="0"/>
            <a:t>Integrate latitude and longitude data via </a:t>
          </a:r>
          <a:r>
            <a:rPr lang="en-US" dirty="0" err="1"/>
            <a:t>Geospacial</a:t>
          </a:r>
          <a:r>
            <a:rPr lang="en-US" dirty="0"/>
            <a:t> data set</a:t>
          </a:r>
        </a:p>
      </dgm:t>
    </dgm:pt>
    <dgm:pt modelId="{8675869A-643A-433C-98F1-5F51F4B9A7A3}" type="parTrans" cxnId="{E4BFE1FA-E75B-4899-A21C-886190E47BA9}">
      <dgm:prSet/>
      <dgm:spPr/>
      <dgm:t>
        <a:bodyPr/>
        <a:lstStyle/>
        <a:p>
          <a:endParaRPr lang="en-US"/>
        </a:p>
      </dgm:t>
    </dgm:pt>
    <dgm:pt modelId="{11A662AF-380B-4D99-8915-5EBDFB11994B}" type="sibTrans" cxnId="{E4BFE1FA-E75B-4899-A21C-886190E47BA9}">
      <dgm:prSet/>
      <dgm:spPr/>
      <dgm:t>
        <a:bodyPr/>
        <a:lstStyle/>
        <a:p>
          <a:endParaRPr lang="en-US"/>
        </a:p>
      </dgm:t>
    </dgm:pt>
    <dgm:pt modelId="{E3AD85E3-5970-4E72-9779-4E629FDC455F}">
      <dgm:prSet phldrT="[Text]"/>
      <dgm:spPr/>
      <dgm:t>
        <a:bodyPr/>
        <a:lstStyle/>
        <a:p>
          <a:r>
            <a:rPr lang="en-US" dirty="0"/>
            <a:t>Integrate Toronto venues via Foursquare API</a:t>
          </a:r>
        </a:p>
      </dgm:t>
    </dgm:pt>
    <dgm:pt modelId="{863693B6-129E-46CF-8DF8-5234BE606E42}" type="parTrans" cxnId="{950D328F-8067-4FA5-A056-AB469D2BDEBC}">
      <dgm:prSet/>
      <dgm:spPr/>
      <dgm:t>
        <a:bodyPr/>
        <a:lstStyle/>
        <a:p>
          <a:endParaRPr lang="en-US"/>
        </a:p>
      </dgm:t>
    </dgm:pt>
    <dgm:pt modelId="{2BC51AB9-0B32-4CE1-A63E-560F5A682D7A}" type="sibTrans" cxnId="{950D328F-8067-4FA5-A056-AB469D2BDEBC}">
      <dgm:prSet/>
      <dgm:spPr/>
      <dgm:t>
        <a:bodyPr/>
        <a:lstStyle/>
        <a:p>
          <a:endParaRPr lang="en-US"/>
        </a:p>
      </dgm:t>
    </dgm:pt>
    <dgm:pt modelId="{93F13ECA-5BA3-4CBA-8CBF-195FF18C9352}">
      <dgm:prSet phldrT="[Text]"/>
      <dgm:spPr/>
      <dgm:t>
        <a:bodyPr/>
        <a:lstStyle/>
        <a:p>
          <a:r>
            <a:rPr lang="en-US" dirty="0"/>
            <a:t>Merge Cluster Data Set with Venue data</a:t>
          </a:r>
        </a:p>
      </dgm:t>
    </dgm:pt>
    <dgm:pt modelId="{E1AE38D4-9DE8-41A2-8214-BECD35790534}" type="parTrans" cxnId="{4F39FB57-0DCE-4A78-8BFB-1D9B1B4056F6}">
      <dgm:prSet/>
      <dgm:spPr/>
      <dgm:t>
        <a:bodyPr/>
        <a:lstStyle/>
        <a:p>
          <a:endParaRPr lang="en-US"/>
        </a:p>
      </dgm:t>
    </dgm:pt>
    <dgm:pt modelId="{3A0DF0CB-59B4-4637-9F70-0FDCBCE926DF}" type="sibTrans" cxnId="{4F39FB57-0DCE-4A78-8BFB-1D9B1B4056F6}">
      <dgm:prSet/>
      <dgm:spPr/>
      <dgm:t>
        <a:bodyPr/>
        <a:lstStyle/>
        <a:p>
          <a:endParaRPr lang="en-US"/>
        </a:p>
      </dgm:t>
    </dgm:pt>
    <dgm:pt modelId="{40E02ABF-3CF4-4057-8A5D-6B3E1927D08B}">
      <dgm:prSet phldrT="[Text]"/>
      <dgm:spPr/>
      <dgm:t>
        <a:bodyPr/>
        <a:lstStyle/>
        <a:p>
          <a:r>
            <a:rPr lang="en-US"/>
            <a:t>Create </a:t>
          </a:r>
          <a:r>
            <a:rPr lang="en-US" dirty="0"/>
            <a:t>Clusters based on latitude and longitude data</a:t>
          </a:r>
        </a:p>
      </dgm:t>
    </dgm:pt>
    <dgm:pt modelId="{41B63938-3AF8-4F34-BAFB-BBF245953518}" type="parTrans" cxnId="{E25D29C6-9238-47BE-9E2C-60D90FB95130}">
      <dgm:prSet/>
      <dgm:spPr/>
      <dgm:t>
        <a:bodyPr/>
        <a:lstStyle/>
        <a:p>
          <a:endParaRPr lang="en-US"/>
        </a:p>
      </dgm:t>
    </dgm:pt>
    <dgm:pt modelId="{21821C92-D82C-4C50-8D38-5DA490858E3D}" type="sibTrans" cxnId="{E25D29C6-9238-47BE-9E2C-60D90FB95130}">
      <dgm:prSet/>
      <dgm:spPr/>
      <dgm:t>
        <a:bodyPr/>
        <a:lstStyle/>
        <a:p>
          <a:endParaRPr lang="en-US"/>
        </a:p>
      </dgm:t>
    </dgm:pt>
    <dgm:pt modelId="{14617D38-C256-497A-85DE-8A608AB33F9A}" type="pres">
      <dgm:prSet presAssocID="{D62D8CDA-2390-42FD-9215-25BB3C6BCDD5}" presName="rootnode" presStyleCnt="0">
        <dgm:presLayoutVars>
          <dgm:chMax/>
          <dgm:chPref/>
          <dgm:dir/>
          <dgm:animLvl val="lvl"/>
        </dgm:presLayoutVars>
      </dgm:prSet>
      <dgm:spPr/>
    </dgm:pt>
    <dgm:pt modelId="{ED3D823D-7F9E-4947-A0CA-43EDA159C9F7}" type="pres">
      <dgm:prSet presAssocID="{C7F1113F-8F25-4BFE-91FB-59891E4C5DC6}" presName="composite" presStyleCnt="0"/>
      <dgm:spPr/>
    </dgm:pt>
    <dgm:pt modelId="{8E08B9BF-D9D2-4EEB-8D7E-8AB54A24F98C}" type="pres">
      <dgm:prSet presAssocID="{C7F1113F-8F25-4BFE-91FB-59891E4C5DC6}" presName="LShape" presStyleLbl="alignNode1" presStyleIdx="0" presStyleCnt="9"/>
      <dgm:spPr/>
    </dgm:pt>
    <dgm:pt modelId="{348EC7FB-8267-48C3-9A3F-D5E3FD0F8A2D}" type="pres">
      <dgm:prSet presAssocID="{C7F1113F-8F25-4BFE-91FB-59891E4C5DC6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00570EC7-802C-4526-B49F-E4ECF1C782F1}" type="pres">
      <dgm:prSet presAssocID="{C7F1113F-8F25-4BFE-91FB-59891E4C5DC6}" presName="Triangle" presStyleLbl="alignNode1" presStyleIdx="1" presStyleCnt="9"/>
      <dgm:spPr/>
    </dgm:pt>
    <dgm:pt modelId="{397BA9DD-CFDF-481C-A751-B4992E1245EB}" type="pres">
      <dgm:prSet presAssocID="{14CDDF6B-1256-4344-A3A4-13E76FE0F5F6}" presName="sibTrans" presStyleCnt="0"/>
      <dgm:spPr/>
    </dgm:pt>
    <dgm:pt modelId="{49D326DD-AFC3-4525-9450-158A26C597E1}" type="pres">
      <dgm:prSet presAssocID="{14CDDF6B-1256-4344-A3A4-13E76FE0F5F6}" presName="space" presStyleCnt="0"/>
      <dgm:spPr/>
    </dgm:pt>
    <dgm:pt modelId="{4CC9D80D-2639-4EE8-B4A2-55901AB8412B}" type="pres">
      <dgm:prSet presAssocID="{309DCCA0-8F59-407F-A72C-E0896875268D}" presName="composite" presStyleCnt="0"/>
      <dgm:spPr/>
    </dgm:pt>
    <dgm:pt modelId="{AC903024-D799-45D1-AC99-54311195496C}" type="pres">
      <dgm:prSet presAssocID="{309DCCA0-8F59-407F-A72C-E0896875268D}" presName="LShape" presStyleLbl="alignNode1" presStyleIdx="2" presStyleCnt="9"/>
      <dgm:spPr/>
    </dgm:pt>
    <dgm:pt modelId="{A13CC601-7604-4465-B82D-C70241C8FEB9}" type="pres">
      <dgm:prSet presAssocID="{309DCCA0-8F59-407F-A72C-E0896875268D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52266A09-5843-46D3-A29C-4DF971870D02}" type="pres">
      <dgm:prSet presAssocID="{309DCCA0-8F59-407F-A72C-E0896875268D}" presName="Triangle" presStyleLbl="alignNode1" presStyleIdx="3" presStyleCnt="9"/>
      <dgm:spPr/>
    </dgm:pt>
    <dgm:pt modelId="{F23F879C-BAD5-4779-BA5B-4754516254F9}" type="pres">
      <dgm:prSet presAssocID="{11A662AF-380B-4D99-8915-5EBDFB11994B}" presName="sibTrans" presStyleCnt="0"/>
      <dgm:spPr/>
    </dgm:pt>
    <dgm:pt modelId="{99C29304-3AB3-4A73-B3AE-9DF03FEBA9B2}" type="pres">
      <dgm:prSet presAssocID="{11A662AF-380B-4D99-8915-5EBDFB11994B}" presName="space" presStyleCnt="0"/>
      <dgm:spPr/>
    </dgm:pt>
    <dgm:pt modelId="{147EA659-A118-4A7D-9A20-5D6D41604AE7}" type="pres">
      <dgm:prSet presAssocID="{40E02ABF-3CF4-4057-8A5D-6B3E1927D08B}" presName="composite" presStyleCnt="0"/>
      <dgm:spPr/>
    </dgm:pt>
    <dgm:pt modelId="{B6D0DFA8-B57B-4E70-A1AC-668B09AF6520}" type="pres">
      <dgm:prSet presAssocID="{40E02ABF-3CF4-4057-8A5D-6B3E1927D08B}" presName="LShape" presStyleLbl="alignNode1" presStyleIdx="4" presStyleCnt="9"/>
      <dgm:spPr/>
    </dgm:pt>
    <dgm:pt modelId="{10FBABB0-0733-4821-8014-B68087348241}" type="pres">
      <dgm:prSet presAssocID="{40E02ABF-3CF4-4057-8A5D-6B3E1927D08B}" presName="Parent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698B29E6-AC6C-4F76-9969-0F7A30D14ED7}" type="pres">
      <dgm:prSet presAssocID="{40E02ABF-3CF4-4057-8A5D-6B3E1927D08B}" presName="Triangle" presStyleLbl="alignNode1" presStyleIdx="5" presStyleCnt="9"/>
      <dgm:spPr/>
    </dgm:pt>
    <dgm:pt modelId="{B35EC5D3-8B09-472E-B676-FC5835AC28A8}" type="pres">
      <dgm:prSet presAssocID="{21821C92-D82C-4C50-8D38-5DA490858E3D}" presName="sibTrans" presStyleCnt="0"/>
      <dgm:spPr/>
    </dgm:pt>
    <dgm:pt modelId="{EC323551-63DC-40AB-B4FC-CDF97A8F67E2}" type="pres">
      <dgm:prSet presAssocID="{21821C92-D82C-4C50-8D38-5DA490858E3D}" presName="space" presStyleCnt="0"/>
      <dgm:spPr/>
    </dgm:pt>
    <dgm:pt modelId="{C92E5961-EB37-4D93-86FA-65C98827F92A}" type="pres">
      <dgm:prSet presAssocID="{E3AD85E3-5970-4E72-9779-4E629FDC455F}" presName="composite" presStyleCnt="0"/>
      <dgm:spPr/>
    </dgm:pt>
    <dgm:pt modelId="{62F2A541-B934-4548-A99D-98D63CF0FC8A}" type="pres">
      <dgm:prSet presAssocID="{E3AD85E3-5970-4E72-9779-4E629FDC455F}" presName="LShape" presStyleLbl="alignNode1" presStyleIdx="6" presStyleCnt="9" custLinFactNeighborX="-743" custLinFactNeighborY="-3889"/>
      <dgm:spPr/>
    </dgm:pt>
    <dgm:pt modelId="{7974F90D-BBF9-4171-A997-007771E69A54}" type="pres">
      <dgm:prSet presAssocID="{E3AD85E3-5970-4E72-9779-4E629FDC455F}" presName="ParentText" presStyleLbl="revTx" presStyleIdx="3" presStyleCnt="5" custLinFactNeighborX="1127" custLinFactNeighborY="-462">
        <dgm:presLayoutVars>
          <dgm:chMax val="0"/>
          <dgm:chPref val="0"/>
          <dgm:bulletEnabled val="1"/>
        </dgm:presLayoutVars>
      </dgm:prSet>
      <dgm:spPr/>
    </dgm:pt>
    <dgm:pt modelId="{9B21E5A1-DEFC-4EBF-B186-89DD70609272}" type="pres">
      <dgm:prSet presAssocID="{E3AD85E3-5970-4E72-9779-4E629FDC455F}" presName="Triangle" presStyleLbl="alignNode1" presStyleIdx="7" presStyleCnt="9"/>
      <dgm:spPr/>
    </dgm:pt>
    <dgm:pt modelId="{6121CDE1-97D0-477B-A8F7-99C37AFB10D9}" type="pres">
      <dgm:prSet presAssocID="{2BC51AB9-0B32-4CE1-A63E-560F5A682D7A}" presName="sibTrans" presStyleCnt="0"/>
      <dgm:spPr/>
    </dgm:pt>
    <dgm:pt modelId="{8FB5CABD-742D-4F30-857F-50332FF76995}" type="pres">
      <dgm:prSet presAssocID="{2BC51AB9-0B32-4CE1-A63E-560F5A682D7A}" presName="space" presStyleCnt="0"/>
      <dgm:spPr/>
    </dgm:pt>
    <dgm:pt modelId="{B942E0AB-828F-4CE4-B571-102D3F0F2CF8}" type="pres">
      <dgm:prSet presAssocID="{93F13ECA-5BA3-4CBA-8CBF-195FF18C9352}" presName="composite" presStyleCnt="0"/>
      <dgm:spPr/>
    </dgm:pt>
    <dgm:pt modelId="{82E61D56-FF1A-4B27-9A69-BDFC712C0143}" type="pres">
      <dgm:prSet presAssocID="{93F13ECA-5BA3-4CBA-8CBF-195FF18C9352}" presName="LShape" presStyleLbl="alignNode1" presStyleIdx="8" presStyleCnt="9"/>
      <dgm:spPr/>
    </dgm:pt>
    <dgm:pt modelId="{D0193516-EEAE-469F-AA0E-EC2AF5B5A8E2}" type="pres">
      <dgm:prSet presAssocID="{93F13ECA-5BA3-4CBA-8CBF-195FF18C9352}" presName="Parent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F3A4C0C-0CBB-4854-BF6C-63D37902BE33}" type="presOf" srcId="{C7F1113F-8F25-4BFE-91FB-59891E4C5DC6}" destId="{348EC7FB-8267-48C3-9A3F-D5E3FD0F8A2D}" srcOrd="0" destOrd="0" presId="urn:microsoft.com/office/officeart/2009/3/layout/StepUpProcess"/>
    <dgm:cxn modelId="{947B932D-6939-43FB-BEEC-9325A5E1AB4F}" type="presOf" srcId="{93F13ECA-5BA3-4CBA-8CBF-195FF18C9352}" destId="{D0193516-EEAE-469F-AA0E-EC2AF5B5A8E2}" srcOrd="0" destOrd="0" presId="urn:microsoft.com/office/officeart/2009/3/layout/StepUpProcess"/>
    <dgm:cxn modelId="{59464F4B-AC8C-48F0-8B3A-438A963A84E3}" type="presOf" srcId="{40E02ABF-3CF4-4057-8A5D-6B3E1927D08B}" destId="{10FBABB0-0733-4821-8014-B68087348241}" srcOrd="0" destOrd="0" presId="urn:microsoft.com/office/officeart/2009/3/layout/StepUpProcess"/>
    <dgm:cxn modelId="{CA181A56-CD12-48F8-91FF-0EA491E12216}" srcId="{D62D8CDA-2390-42FD-9215-25BB3C6BCDD5}" destId="{C7F1113F-8F25-4BFE-91FB-59891E4C5DC6}" srcOrd="0" destOrd="0" parTransId="{17171473-3FB6-4BB9-9DB7-76AFBF485BC6}" sibTransId="{14CDDF6B-1256-4344-A3A4-13E76FE0F5F6}"/>
    <dgm:cxn modelId="{4F39FB57-0DCE-4A78-8BFB-1D9B1B4056F6}" srcId="{D62D8CDA-2390-42FD-9215-25BB3C6BCDD5}" destId="{93F13ECA-5BA3-4CBA-8CBF-195FF18C9352}" srcOrd="4" destOrd="0" parTransId="{E1AE38D4-9DE8-41A2-8214-BECD35790534}" sibTransId="{3A0DF0CB-59B4-4637-9F70-0FDCBCE926DF}"/>
    <dgm:cxn modelId="{950D328F-8067-4FA5-A056-AB469D2BDEBC}" srcId="{D62D8CDA-2390-42FD-9215-25BB3C6BCDD5}" destId="{E3AD85E3-5970-4E72-9779-4E629FDC455F}" srcOrd="3" destOrd="0" parTransId="{863693B6-129E-46CF-8DF8-5234BE606E42}" sibTransId="{2BC51AB9-0B32-4CE1-A63E-560F5A682D7A}"/>
    <dgm:cxn modelId="{E25D29C6-9238-47BE-9E2C-60D90FB95130}" srcId="{D62D8CDA-2390-42FD-9215-25BB3C6BCDD5}" destId="{40E02ABF-3CF4-4057-8A5D-6B3E1927D08B}" srcOrd="2" destOrd="0" parTransId="{41B63938-3AF8-4F34-BAFB-BBF245953518}" sibTransId="{21821C92-D82C-4C50-8D38-5DA490858E3D}"/>
    <dgm:cxn modelId="{AF52F2CA-433B-430B-A983-8E0875E87569}" type="presOf" srcId="{E3AD85E3-5970-4E72-9779-4E629FDC455F}" destId="{7974F90D-BBF9-4171-A997-007771E69A54}" srcOrd="0" destOrd="0" presId="urn:microsoft.com/office/officeart/2009/3/layout/StepUpProcess"/>
    <dgm:cxn modelId="{A5C920D7-D5FC-47A4-913F-4B893B9BAF80}" type="presOf" srcId="{309DCCA0-8F59-407F-A72C-E0896875268D}" destId="{A13CC601-7604-4465-B82D-C70241C8FEB9}" srcOrd="0" destOrd="0" presId="urn:microsoft.com/office/officeart/2009/3/layout/StepUpProcess"/>
    <dgm:cxn modelId="{E4BFE1FA-E75B-4899-A21C-886190E47BA9}" srcId="{D62D8CDA-2390-42FD-9215-25BB3C6BCDD5}" destId="{309DCCA0-8F59-407F-A72C-E0896875268D}" srcOrd="1" destOrd="0" parTransId="{8675869A-643A-433C-98F1-5F51F4B9A7A3}" sibTransId="{11A662AF-380B-4D99-8915-5EBDFB11994B}"/>
    <dgm:cxn modelId="{5FE22DFE-4B5C-4D87-AA62-96656680183C}" type="presOf" srcId="{D62D8CDA-2390-42FD-9215-25BB3C6BCDD5}" destId="{14617D38-C256-497A-85DE-8A608AB33F9A}" srcOrd="0" destOrd="0" presId="urn:microsoft.com/office/officeart/2009/3/layout/StepUpProcess"/>
    <dgm:cxn modelId="{40ACD131-9E23-4CA4-A957-9B035F1233F1}" type="presParOf" srcId="{14617D38-C256-497A-85DE-8A608AB33F9A}" destId="{ED3D823D-7F9E-4947-A0CA-43EDA159C9F7}" srcOrd="0" destOrd="0" presId="urn:microsoft.com/office/officeart/2009/3/layout/StepUpProcess"/>
    <dgm:cxn modelId="{B35A8157-385D-48B7-9030-F4997B88F24D}" type="presParOf" srcId="{ED3D823D-7F9E-4947-A0CA-43EDA159C9F7}" destId="{8E08B9BF-D9D2-4EEB-8D7E-8AB54A24F98C}" srcOrd="0" destOrd="0" presId="urn:microsoft.com/office/officeart/2009/3/layout/StepUpProcess"/>
    <dgm:cxn modelId="{5A2F741E-A541-4668-8D40-6D78637F86E2}" type="presParOf" srcId="{ED3D823D-7F9E-4947-A0CA-43EDA159C9F7}" destId="{348EC7FB-8267-48C3-9A3F-D5E3FD0F8A2D}" srcOrd="1" destOrd="0" presId="urn:microsoft.com/office/officeart/2009/3/layout/StepUpProcess"/>
    <dgm:cxn modelId="{0636368B-EA00-41A6-9613-CA236706B7A0}" type="presParOf" srcId="{ED3D823D-7F9E-4947-A0CA-43EDA159C9F7}" destId="{00570EC7-802C-4526-B49F-E4ECF1C782F1}" srcOrd="2" destOrd="0" presId="urn:microsoft.com/office/officeart/2009/3/layout/StepUpProcess"/>
    <dgm:cxn modelId="{964575E4-C42B-481F-AFA1-8B9357C81656}" type="presParOf" srcId="{14617D38-C256-497A-85DE-8A608AB33F9A}" destId="{397BA9DD-CFDF-481C-A751-B4992E1245EB}" srcOrd="1" destOrd="0" presId="urn:microsoft.com/office/officeart/2009/3/layout/StepUpProcess"/>
    <dgm:cxn modelId="{C115E328-5701-452B-A6BC-4D153959621E}" type="presParOf" srcId="{397BA9DD-CFDF-481C-A751-B4992E1245EB}" destId="{49D326DD-AFC3-4525-9450-158A26C597E1}" srcOrd="0" destOrd="0" presId="urn:microsoft.com/office/officeart/2009/3/layout/StepUpProcess"/>
    <dgm:cxn modelId="{E2F1FA40-0A69-409E-8918-C53C64E5786F}" type="presParOf" srcId="{14617D38-C256-497A-85DE-8A608AB33F9A}" destId="{4CC9D80D-2639-4EE8-B4A2-55901AB8412B}" srcOrd="2" destOrd="0" presId="urn:microsoft.com/office/officeart/2009/3/layout/StepUpProcess"/>
    <dgm:cxn modelId="{6B0EEBAC-4315-4CEC-B77F-73918822045B}" type="presParOf" srcId="{4CC9D80D-2639-4EE8-B4A2-55901AB8412B}" destId="{AC903024-D799-45D1-AC99-54311195496C}" srcOrd="0" destOrd="0" presId="urn:microsoft.com/office/officeart/2009/3/layout/StepUpProcess"/>
    <dgm:cxn modelId="{C2EEBED6-0A4E-4673-95F7-03DC5EDDB804}" type="presParOf" srcId="{4CC9D80D-2639-4EE8-B4A2-55901AB8412B}" destId="{A13CC601-7604-4465-B82D-C70241C8FEB9}" srcOrd="1" destOrd="0" presId="urn:microsoft.com/office/officeart/2009/3/layout/StepUpProcess"/>
    <dgm:cxn modelId="{77BD39C4-745D-43E4-880B-B2BD4AD664ED}" type="presParOf" srcId="{4CC9D80D-2639-4EE8-B4A2-55901AB8412B}" destId="{52266A09-5843-46D3-A29C-4DF971870D02}" srcOrd="2" destOrd="0" presId="urn:microsoft.com/office/officeart/2009/3/layout/StepUpProcess"/>
    <dgm:cxn modelId="{371A5712-FDA9-4370-9C8D-7F57328F8EB1}" type="presParOf" srcId="{14617D38-C256-497A-85DE-8A608AB33F9A}" destId="{F23F879C-BAD5-4779-BA5B-4754516254F9}" srcOrd="3" destOrd="0" presId="urn:microsoft.com/office/officeart/2009/3/layout/StepUpProcess"/>
    <dgm:cxn modelId="{7A37CA0D-40CF-4AA0-9D13-4987604B9584}" type="presParOf" srcId="{F23F879C-BAD5-4779-BA5B-4754516254F9}" destId="{99C29304-3AB3-4A73-B3AE-9DF03FEBA9B2}" srcOrd="0" destOrd="0" presId="urn:microsoft.com/office/officeart/2009/3/layout/StepUpProcess"/>
    <dgm:cxn modelId="{E3C94C96-66BF-4F51-AD43-458A606FE350}" type="presParOf" srcId="{14617D38-C256-497A-85DE-8A608AB33F9A}" destId="{147EA659-A118-4A7D-9A20-5D6D41604AE7}" srcOrd="4" destOrd="0" presId="urn:microsoft.com/office/officeart/2009/3/layout/StepUpProcess"/>
    <dgm:cxn modelId="{DC7B2AA9-CD81-4D0B-869F-2DBD6DCAD9E2}" type="presParOf" srcId="{147EA659-A118-4A7D-9A20-5D6D41604AE7}" destId="{B6D0DFA8-B57B-4E70-A1AC-668B09AF6520}" srcOrd="0" destOrd="0" presId="urn:microsoft.com/office/officeart/2009/3/layout/StepUpProcess"/>
    <dgm:cxn modelId="{129C3625-B2AE-4D14-AE19-4231E4AF4E42}" type="presParOf" srcId="{147EA659-A118-4A7D-9A20-5D6D41604AE7}" destId="{10FBABB0-0733-4821-8014-B68087348241}" srcOrd="1" destOrd="0" presId="urn:microsoft.com/office/officeart/2009/3/layout/StepUpProcess"/>
    <dgm:cxn modelId="{486F6E5B-4D7A-47F4-9640-3CC73E0C968C}" type="presParOf" srcId="{147EA659-A118-4A7D-9A20-5D6D41604AE7}" destId="{698B29E6-AC6C-4F76-9969-0F7A30D14ED7}" srcOrd="2" destOrd="0" presId="urn:microsoft.com/office/officeart/2009/3/layout/StepUpProcess"/>
    <dgm:cxn modelId="{73C9DDB9-24FF-4DF9-8F1D-F3DED9A0E877}" type="presParOf" srcId="{14617D38-C256-497A-85DE-8A608AB33F9A}" destId="{B35EC5D3-8B09-472E-B676-FC5835AC28A8}" srcOrd="5" destOrd="0" presId="urn:microsoft.com/office/officeart/2009/3/layout/StepUpProcess"/>
    <dgm:cxn modelId="{C8C323A5-FA02-4178-8B2D-01B59BA88276}" type="presParOf" srcId="{B35EC5D3-8B09-472E-B676-FC5835AC28A8}" destId="{EC323551-63DC-40AB-B4FC-CDF97A8F67E2}" srcOrd="0" destOrd="0" presId="urn:microsoft.com/office/officeart/2009/3/layout/StepUpProcess"/>
    <dgm:cxn modelId="{5F52DA4E-FAFA-48B8-89E6-A5438BD1D63E}" type="presParOf" srcId="{14617D38-C256-497A-85DE-8A608AB33F9A}" destId="{C92E5961-EB37-4D93-86FA-65C98827F92A}" srcOrd="6" destOrd="0" presId="urn:microsoft.com/office/officeart/2009/3/layout/StepUpProcess"/>
    <dgm:cxn modelId="{F5D548E8-13C2-4B7F-8390-925BE49B5278}" type="presParOf" srcId="{C92E5961-EB37-4D93-86FA-65C98827F92A}" destId="{62F2A541-B934-4548-A99D-98D63CF0FC8A}" srcOrd="0" destOrd="0" presId="urn:microsoft.com/office/officeart/2009/3/layout/StepUpProcess"/>
    <dgm:cxn modelId="{67070223-D332-4A99-8956-E4583E92978D}" type="presParOf" srcId="{C92E5961-EB37-4D93-86FA-65C98827F92A}" destId="{7974F90D-BBF9-4171-A997-007771E69A54}" srcOrd="1" destOrd="0" presId="urn:microsoft.com/office/officeart/2009/3/layout/StepUpProcess"/>
    <dgm:cxn modelId="{B9DFC665-667F-4EE7-BB78-BE142F62E883}" type="presParOf" srcId="{C92E5961-EB37-4D93-86FA-65C98827F92A}" destId="{9B21E5A1-DEFC-4EBF-B186-89DD70609272}" srcOrd="2" destOrd="0" presId="urn:microsoft.com/office/officeart/2009/3/layout/StepUpProcess"/>
    <dgm:cxn modelId="{2B289044-2168-497A-95A8-2FCB54077AB5}" type="presParOf" srcId="{14617D38-C256-497A-85DE-8A608AB33F9A}" destId="{6121CDE1-97D0-477B-A8F7-99C37AFB10D9}" srcOrd="7" destOrd="0" presId="urn:microsoft.com/office/officeart/2009/3/layout/StepUpProcess"/>
    <dgm:cxn modelId="{BF7334F0-BA10-4356-BB4E-E77FB3C4ABDB}" type="presParOf" srcId="{6121CDE1-97D0-477B-A8F7-99C37AFB10D9}" destId="{8FB5CABD-742D-4F30-857F-50332FF76995}" srcOrd="0" destOrd="0" presId="urn:microsoft.com/office/officeart/2009/3/layout/StepUpProcess"/>
    <dgm:cxn modelId="{8345B772-2336-4C53-8F63-0A8260A009EE}" type="presParOf" srcId="{14617D38-C256-497A-85DE-8A608AB33F9A}" destId="{B942E0AB-828F-4CE4-B571-102D3F0F2CF8}" srcOrd="8" destOrd="0" presId="urn:microsoft.com/office/officeart/2009/3/layout/StepUpProcess"/>
    <dgm:cxn modelId="{91DB2962-339A-409E-B906-93338B15024C}" type="presParOf" srcId="{B942E0AB-828F-4CE4-B571-102D3F0F2CF8}" destId="{82E61D56-FF1A-4B27-9A69-BDFC712C0143}" srcOrd="0" destOrd="0" presId="urn:microsoft.com/office/officeart/2009/3/layout/StepUpProcess"/>
    <dgm:cxn modelId="{D75EB875-FB9B-4EA5-A8C7-D810AD32B93E}" type="presParOf" srcId="{B942E0AB-828F-4CE4-B571-102D3F0F2CF8}" destId="{D0193516-EEAE-469F-AA0E-EC2AF5B5A8E2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EBE200-CEF3-40CF-A596-1AE8E2ACB97B}">
      <dsp:nvSpPr>
        <dsp:cNvPr id="0" name=""/>
        <dsp:cNvSpPr/>
      </dsp:nvSpPr>
      <dsp:spPr>
        <a:xfrm>
          <a:off x="-4179273" y="-641307"/>
          <a:ext cx="4979752" cy="4979752"/>
        </a:xfrm>
        <a:prstGeom prst="blockArc">
          <a:avLst>
            <a:gd name="adj1" fmla="val 18900000"/>
            <a:gd name="adj2" fmla="val 2700000"/>
            <a:gd name="adj3" fmla="val 434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9FB6C9-1092-4347-BD1C-BBA6AE665E79}">
      <dsp:nvSpPr>
        <dsp:cNvPr id="0" name=""/>
        <dsp:cNvSpPr/>
      </dsp:nvSpPr>
      <dsp:spPr>
        <a:xfrm>
          <a:off x="514790" y="369713"/>
          <a:ext cx="7563816" cy="73942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692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Wikipedia: for postal Code data</a:t>
          </a:r>
        </a:p>
      </dsp:txBody>
      <dsp:txXfrm>
        <a:off x="514790" y="369713"/>
        <a:ext cx="7563816" cy="739427"/>
      </dsp:txXfrm>
    </dsp:sp>
    <dsp:sp modelId="{9DE53DC8-FF62-43A4-B5A7-8E0472882801}">
      <dsp:nvSpPr>
        <dsp:cNvPr id="0" name=""/>
        <dsp:cNvSpPr/>
      </dsp:nvSpPr>
      <dsp:spPr>
        <a:xfrm>
          <a:off x="52648" y="277285"/>
          <a:ext cx="924284" cy="9242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AB1154-0222-4B1E-AC25-3DF5701FAECC}">
      <dsp:nvSpPr>
        <dsp:cNvPr id="0" name=""/>
        <dsp:cNvSpPr/>
      </dsp:nvSpPr>
      <dsp:spPr>
        <a:xfrm>
          <a:off x="783572" y="1478854"/>
          <a:ext cx="7295035" cy="739427"/>
        </a:xfrm>
        <a:prstGeom prst="rect">
          <a:avLst/>
        </a:prstGeom>
        <a:solidFill>
          <a:schemeClr val="accent4">
            <a:hueOff val="-750211"/>
            <a:satOff val="-5167"/>
            <a:lumOff val="-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692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Geospacial</a:t>
          </a:r>
          <a:r>
            <a:rPr lang="en-US" sz="2400" kern="1200" dirty="0"/>
            <a:t> data: for latitude and longitude data</a:t>
          </a:r>
        </a:p>
      </dsp:txBody>
      <dsp:txXfrm>
        <a:off x="783572" y="1478854"/>
        <a:ext cx="7295035" cy="739427"/>
      </dsp:txXfrm>
    </dsp:sp>
    <dsp:sp modelId="{80601FD0-232E-4902-A1B0-E23A2768776F}">
      <dsp:nvSpPr>
        <dsp:cNvPr id="0" name=""/>
        <dsp:cNvSpPr/>
      </dsp:nvSpPr>
      <dsp:spPr>
        <a:xfrm>
          <a:off x="321430" y="1386426"/>
          <a:ext cx="924284" cy="9242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-750211"/>
              <a:satOff val="-5167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DA979D-0000-41E9-8373-FBF3C4D874BA}">
      <dsp:nvSpPr>
        <dsp:cNvPr id="0" name=""/>
        <dsp:cNvSpPr/>
      </dsp:nvSpPr>
      <dsp:spPr>
        <a:xfrm>
          <a:off x="514790" y="2587995"/>
          <a:ext cx="7563816" cy="739427"/>
        </a:xfrm>
        <a:prstGeom prst="rect">
          <a:avLst/>
        </a:prstGeom>
        <a:solidFill>
          <a:schemeClr val="accent4">
            <a:hueOff val="-1500421"/>
            <a:satOff val="-10334"/>
            <a:lumOff val="-15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692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Foursquare: for venue data</a:t>
          </a:r>
        </a:p>
      </dsp:txBody>
      <dsp:txXfrm>
        <a:off x="514790" y="2587995"/>
        <a:ext cx="7563816" cy="739427"/>
      </dsp:txXfrm>
    </dsp:sp>
    <dsp:sp modelId="{121904E4-890E-4870-B0DE-DDEF61D21990}">
      <dsp:nvSpPr>
        <dsp:cNvPr id="0" name=""/>
        <dsp:cNvSpPr/>
      </dsp:nvSpPr>
      <dsp:spPr>
        <a:xfrm>
          <a:off x="52648" y="2495567"/>
          <a:ext cx="924284" cy="9242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-1500421"/>
              <a:satOff val="-10334"/>
              <a:lumOff val="-156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08B9BF-D9D2-4EEB-8D7E-8AB54A24F98C}">
      <dsp:nvSpPr>
        <dsp:cNvPr id="0" name=""/>
        <dsp:cNvSpPr/>
      </dsp:nvSpPr>
      <dsp:spPr>
        <a:xfrm rot="5400000">
          <a:off x="320530" y="2553816"/>
          <a:ext cx="955049" cy="1589181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8EC7FB-8267-48C3-9A3F-D5E3FD0F8A2D}">
      <dsp:nvSpPr>
        <dsp:cNvPr id="0" name=""/>
        <dsp:cNvSpPr/>
      </dsp:nvSpPr>
      <dsp:spPr>
        <a:xfrm>
          <a:off x="161109" y="3028638"/>
          <a:ext cx="1434721" cy="1257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Integrate Postal Code, Neighborhoods and Boroughs from Wikipedia</a:t>
          </a:r>
        </a:p>
      </dsp:txBody>
      <dsp:txXfrm>
        <a:off x="161109" y="3028638"/>
        <a:ext cx="1434721" cy="1257617"/>
      </dsp:txXfrm>
    </dsp:sp>
    <dsp:sp modelId="{00570EC7-802C-4526-B49F-E4ECF1C782F1}">
      <dsp:nvSpPr>
        <dsp:cNvPr id="0" name=""/>
        <dsp:cNvSpPr/>
      </dsp:nvSpPr>
      <dsp:spPr>
        <a:xfrm>
          <a:off x="1325128" y="2436818"/>
          <a:ext cx="270702" cy="270702"/>
        </a:xfrm>
        <a:prstGeom prst="triangle">
          <a:avLst>
            <a:gd name="adj" fmla="val 100000"/>
          </a:avLst>
        </a:prstGeom>
        <a:solidFill>
          <a:schemeClr val="accent4">
            <a:alpha val="90000"/>
            <a:hueOff val="0"/>
            <a:satOff val="0"/>
            <a:lumOff val="0"/>
            <a:alphaOff val="-5000"/>
          </a:schemeClr>
        </a:solidFill>
        <a:ln w="12700" cap="flat" cmpd="sng" algn="ctr">
          <a:solidFill>
            <a:schemeClr val="accent4">
              <a:alpha val="90000"/>
              <a:hueOff val="0"/>
              <a:satOff val="0"/>
              <a:lumOff val="0"/>
              <a:alphaOff val="-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903024-D799-45D1-AC99-54311195496C}">
      <dsp:nvSpPr>
        <dsp:cNvPr id="0" name=""/>
        <dsp:cNvSpPr/>
      </dsp:nvSpPr>
      <dsp:spPr>
        <a:xfrm rot="5400000">
          <a:off x="2076910" y="2119198"/>
          <a:ext cx="955049" cy="1589181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alpha val="90000"/>
            <a:hueOff val="0"/>
            <a:satOff val="0"/>
            <a:lumOff val="0"/>
            <a:alphaOff val="-10000"/>
          </a:schemeClr>
        </a:solidFill>
        <a:ln w="12700" cap="flat" cmpd="sng" algn="ctr">
          <a:solidFill>
            <a:schemeClr val="accent4">
              <a:alpha val="90000"/>
              <a:hueOff val="0"/>
              <a:satOff val="0"/>
              <a:lumOff val="0"/>
              <a:alphaOff val="-1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3CC601-7604-4465-B82D-C70241C8FEB9}">
      <dsp:nvSpPr>
        <dsp:cNvPr id="0" name=""/>
        <dsp:cNvSpPr/>
      </dsp:nvSpPr>
      <dsp:spPr>
        <a:xfrm>
          <a:off x="1917488" y="2594021"/>
          <a:ext cx="1434721" cy="1257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Integrate latitude and longitude data via </a:t>
          </a:r>
          <a:r>
            <a:rPr lang="en-US" sz="1500" kern="1200" dirty="0" err="1"/>
            <a:t>Geospacial</a:t>
          </a:r>
          <a:r>
            <a:rPr lang="en-US" sz="1500" kern="1200" dirty="0"/>
            <a:t> data set</a:t>
          </a:r>
        </a:p>
      </dsp:txBody>
      <dsp:txXfrm>
        <a:off x="1917488" y="2594021"/>
        <a:ext cx="1434721" cy="1257617"/>
      </dsp:txXfrm>
    </dsp:sp>
    <dsp:sp modelId="{52266A09-5843-46D3-A29C-4DF971870D02}">
      <dsp:nvSpPr>
        <dsp:cNvPr id="0" name=""/>
        <dsp:cNvSpPr/>
      </dsp:nvSpPr>
      <dsp:spPr>
        <a:xfrm>
          <a:off x="3081508" y="2002201"/>
          <a:ext cx="270702" cy="270702"/>
        </a:xfrm>
        <a:prstGeom prst="triangle">
          <a:avLst>
            <a:gd name="adj" fmla="val 100000"/>
          </a:avLst>
        </a:prstGeom>
        <a:solidFill>
          <a:schemeClr val="accent4">
            <a:alpha val="90000"/>
            <a:hueOff val="0"/>
            <a:satOff val="0"/>
            <a:lumOff val="0"/>
            <a:alphaOff val="-15000"/>
          </a:schemeClr>
        </a:solidFill>
        <a:ln w="12700" cap="flat" cmpd="sng" algn="ctr">
          <a:solidFill>
            <a:schemeClr val="accent4">
              <a:alpha val="90000"/>
              <a:hueOff val="0"/>
              <a:satOff val="0"/>
              <a:lumOff val="0"/>
              <a:alphaOff val="-1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D0DFA8-B57B-4E70-A1AC-668B09AF6520}">
      <dsp:nvSpPr>
        <dsp:cNvPr id="0" name=""/>
        <dsp:cNvSpPr/>
      </dsp:nvSpPr>
      <dsp:spPr>
        <a:xfrm rot="5400000">
          <a:off x="3833289" y="1684580"/>
          <a:ext cx="955049" cy="1589181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accent4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FBABB0-0733-4821-8014-B68087348241}">
      <dsp:nvSpPr>
        <dsp:cNvPr id="0" name=""/>
        <dsp:cNvSpPr/>
      </dsp:nvSpPr>
      <dsp:spPr>
        <a:xfrm>
          <a:off x="3673868" y="2159403"/>
          <a:ext cx="1434721" cy="1257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Create </a:t>
          </a:r>
          <a:r>
            <a:rPr lang="en-US" sz="1500" kern="1200" dirty="0"/>
            <a:t>Clusters based on latitude and longitude data</a:t>
          </a:r>
        </a:p>
      </dsp:txBody>
      <dsp:txXfrm>
        <a:off x="3673868" y="2159403"/>
        <a:ext cx="1434721" cy="1257617"/>
      </dsp:txXfrm>
    </dsp:sp>
    <dsp:sp modelId="{698B29E6-AC6C-4F76-9969-0F7A30D14ED7}">
      <dsp:nvSpPr>
        <dsp:cNvPr id="0" name=""/>
        <dsp:cNvSpPr/>
      </dsp:nvSpPr>
      <dsp:spPr>
        <a:xfrm>
          <a:off x="4837887" y="1567583"/>
          <a:ext cx="270702" cy="270702"/>
        </a:xfrm>
        <a:prstGeom prst="triangle">
          <a:avLst>
            <a:gd name="adj" fmla="val 100000"/>
          </a:avLst>
        </a:prstGeom>
        <a:solidFill>
          <a:schemeClr val="accent4">
            <a:alpha val="90000"/>
            <a:hueOff val="0"/>
            <a:satOff val="0"/>
            <a:lumOff val="0"/>
            <a:alphaOff val="-25000"/>
          </a:schemeClr>
        </a:solidFill>
        <a:ln w="12700" cap="flat" cmpd="sng" algn="ctr">
          <a:solidFill>
            <a:schemeClr val="accent4">
              <a:alpha val="90000"/>
              <a:hueOff val="0"/>
              <a:satOff val="0"/>
              <a:lumOff val="0"/>
              <a:alphaOff val="-2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F2A541-B934-4548-A99D-98D63CF0FC8A}">
      <dsp:nvSpPr>
        <dsp:cNvPr id="0" name=""/>
        <dsp:cNvSpPr/>
      </dsp:nvSpPr>
      <dsp:spPr>
        <a:xfrm rot="5400000">
          <a:off x="5577861" y="1212820"/>
          <a:ext cx="955049" cy="1589181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alpha val="90000"/>
            <a:hueOff val="0"/>
            <a:satOff val="0"/>
            <a:lumOff val="0"/>
            <a:alphaOff val="-30000"/>
          </a:schemeClr>
        </a:solidFill>
        <a:ln w="12700" cap="flat" cmpd="sng" algn="ctr">
          <a:solidFill>
            <a:schemeClr val="accent4">
              <a:alpha val="90000"/>
              <a:hueOff val="0"/>
              <a:satOff val="0"/>
              <a:lumOff val="0"/>
              <a:alphaOff val="-3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4F90D-BBF9-4171-A997-007771E69A54}">
      <dsp:nvSpPr>
        <dsp:cNvPr id="0" name=""/>
        <dsp:cNvSpPr/>
      </dsp:nvSpPr>
      <dsp:spPr>
        <a:xfrm>
          <a:off x="5446417" y="1718975"/>
          <a:ext cx="1434721" cy="1257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Integrate Toronto venues via Foursquare API</a:t>
          </a:r>
        </a:p>
      </dsp:txBody>
      <dsp:txXfrm>
        <a:off x="5446417" y="1718975"/>
        <a:ext cx="1434721" cy="1257617"/>
      </dsp:txXfrm>
    </dsp:sp>
    <dsp:sp modelId="{9B21E5A1-DEFC-4EBF-B186-89DD70609272}">
      <dsp:nvSpPr>
        <dsp:cNvPr id="0" name=""/>
        <dsp:cNvSpPr/>
      </dsp:nvSpPr>
      <dsp:spPr>
        <a:xfrm>
          <a:off x="6594267" y="1132965"/>
          <a:ext cx="270702" cy="270702"/>
        </a:xfrm>
        <a:prstGeom prst="triangle">
          <a:avLst>
            <a:gd name="adj" fmla="val 100000"/>
          </a:avLst>
        </a:prstGeom>
        <a:solidFill>
          <a:schemeClr val="accent4">
            <a:alpha val="90000"/>
            <a:hueOff val="0"/>
            <a:satOff val="0"/>
            <a:lumOff val="0"/>
            <a:alphaOff val="-35000"/>
          </a:schemeClr>
        </a:solidFill>
        <a:ln w="12700" cap="flat" cmpd="sng" algn="ctr">
          <a:solidFill>
            <a:schemeClr val="accent4">
              <a:alpha val="90000"/>
              <a:hueOff val="0"/>
              <a:satOff val="0"/>
              <a:lumOff val="0"/>
              <a:alphaOff val="-3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E61D56-FF1A-4B27-9A69-BDFC712C0143}">
      <dsp:nvSpPr>
        <dsp:cNvPr id="0" name=""/>
        <dsp:cNvSpPr/>
      </dsp:nvSpPr>
      <dsp:spPr>
        <a:xfrm rot="5400000">
          <a:off x="7346048" y="815344"/>
          <a:ext cx="955049" cy="1589181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accent4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193516-EEAE-469F-AA0E-EC2AF5B5A8E2}">
      <dsp:nvSpPr>
        <dsp:cNvPr id="0" name=""/>
        <dsp:cNvSpPr/>
      </dsp:nvSpPr>
      <dsp:spPr>
        <a:xfrm>
          <a:off x="7186627" y="1290167"/>
          <a:ext cx="1434721" cy="1257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Merge Cluster Data Set with Venue data</a:t>
          </a:r>
        </a:p>
      </dsp:txBody>
      <dsp:txXfrm>
        <a:off x="7186627" y="1290167"/>
        <a:ext cx="1434721" cy="1257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11/23/2020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532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87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341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96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56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891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25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211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68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11/23/2020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290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5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874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800" b="1" i="1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Video 26">
            <a:extLst>
              <a:ext uri="{FF2B5EF4-FFF2-40B4-BE49-F238E27FC236}">
                <a16:creationId xmlns:a16="http://schemas.microsoft.com/office/drawing/2014/main" id="{C3DD5692-3F7C-4425-BB29-BC22B5C505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8" name="Rectangle 20">
            <a:extLst>
              <a:ext uri="{FF2B5EF4-FFF2-40B4-BE49-F238E27FC236}">
                <a16:creationId xmlns:a16="http://schemas.microsoft.com/office/drawing/2014/main" id="{90DD502A-2D5F-40BF-ADD0-B724C9254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23E1F1-0876-402D-A94E-12FB975D4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2449742"/>
            <a:ext cx="10905059" cy="15240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Data Science Capstone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 err="1">
                <a:solidFill>
                  <a:schemeClr val="bg1"/>
                </a:solidFill>
              </a:rPr>
              <a:t>Clusterting</a:t>
            </a:r>
            <a:r>
              <a:rPr lang="en-US" sz="3600" dirty="0">
                <a:solidFill>
                  <a:schemeClr val="bg1"/>
                </a:solidFill>
              </a:rPr>
              <a:t> Toronto Boroughs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ADBCB8-A1AD-4764-9A3F-8C6CE4992A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0087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j</a:t>
            </a:r>
          </a:p>
          <a:p>
            <a:pPr algn="l"/>
            <a:r>
              <a:rPr lang="en-US" sz="2000" dirty="0"/>
              <a:t>By Susan  Nelson</a:t>
            </a:r>
          </a:p>
        </p:txBody>
      </p:sp>
      <p:cxnSp>
        <p:nvCxnSpPr>
          <p:cNvPr id="29" name="Straight Connector 22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74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3DE39-6E2B-4486-9A39-BDC21182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E4340-0F68-4B32-B68B-E3B6DF55C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Vast amount of rich data can be obtained free sources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While many location and venue apps exists, there’s stil</a:t>
            </a: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 untapped territory in terms of adding new features and enriching the data to benefit consumers/users.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6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410E-B82B-4963-9BB7-0E87B0FB9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54EB2-4954-469A-990C-36DC612A7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188" y="2189613"/>
            <a:ext cx="10058400" cy="3657899"/>
          </a:xfrm>
        </p:spPr>
        <p:txBody>
          <a:bodyPr/>
          <a:lstStyle/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Post Codes in the city of Toronto and merge with location data from Foursquare in orde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 to provide hotels and similar establishments a relevant list of venues in their vicinity that their customers will be interested in patronizing on their stay.  </a:t>
            </a:r>
            <a:endParaRPr lang="en-US" sz="1800" dirty="0"/>
          </a:p>
        </p:txBody>
      </p:sp>
      <p:pic>
        <p:nvPicPr>
          <p:cNvPr id="1026" name="Picture 2" descr="Moving to Toronto – City of Toronto">
            <a:extLst>
              <a:ext uri="{FF2B5EF4-FFF2-40B4-BE49-F238E27FC236}">
                <a16:creationId xmlns:a16="http://schemas.microsoft.com/office/drawing/2014/main" id="{52EF6F50-D21D-47D6-ACAB-931152513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366" y="2014194"/>
            <a:ext cx="4364043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785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22C42-E172-4A3C-B2CB-82C4C1C16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Data/Sources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2BEDD8F-74D4-4FEF-A505-5AB0E7DE01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0700982"/>
              </p:ext>
            </p:extLst>
          </p:nvPr>
        </p:nvGraphicFramePr>
        <p:xfrm>
          <a:off x="2032000" y="2441196"/>
          <a:ext cx="8128000" cy="3697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4645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205C2-39C2-436A-B520-CEC8A1204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438927DF-4181-4197-82B8-EFF9F971ED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6236349"/>
              </p:ext>
            </p:extLst>
          </p:nvPr>
        </p:nvGraphicFramePr>
        <p:xfrm>
          <a:off x="1208015" y="879056"/>
          <a:ext cx="862481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0120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B15A1-FDDB-46C5-A22A-A2522E441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4259607C-A4D7-444C-996A-D57F8A799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509" y="1784657"/>
            <a:ext cx="7912750" cy="3849687"/>
          </a:xfrm>
        </p:spPr>
      </p:pic>
    </p:spTree>
    <p:extLst>
      <p:ext uri="{BB962C8B-B14F-4D97-AF65-F5344CB8AC3E}">
        <p14:creationId xmlns:p14="http://schemas.microsoft.com/office/powerpoint/2010/main" val="57460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B15A1-FDDB-46C5-A22A-A2522E441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4B83D0C-7FDC-4AFF-8A2F-4373D29FA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036" y="2459975"/>
            <a:ext cx="8622975" cy="267289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EE1FFC-3A64-4A3E-85DA-09E4C0DA7737}"/>
              </a:ext>
            </a:extLst>
          </p:cNvPr>
          <p:cNvSpPr txBox="1"/>
          <p:nvPr/>
        </p:nvSpPr>
        <p:spPr>
          <a:xfrm>
            <a:off x="2298582" y="1912690"/>
            <a:ext cx="2650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Boroughs Un-Clustered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7787D7-92B9-463E-95C8-1FC039703E2C}"/>
              </a:ext>
            </a:extLst>
          </p:cNvPr>
          <p:cNvSpPr txBox="1"/>
          <p:nvPr/>
        </p:nvSpPr>
        <p:spPr>
          <a:xfrm>
            <a:off x="6364448" y="1896748"/>
            <a:ext cx="299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Boroughs Clustered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FA08593-27C3-4C86-9A2A-D33ACE06432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427036" y="4845027"/>
            <a:ext cx="8869052" cy="1467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977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B15A1-FDDB-46C5-A22A-A2522E441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EE1FFC-3A64-4A3E-85DA-09E4C0DA7737}"/>
              </a:ext>
            </a:extLst>
          </p:cNvPr>
          <p:cNvSpPr txBox="1"/>
          <p:nvPr/>
        </p:nvSpPr>
        <p:spPr>
          <a:xfrm>
            <a:off x="1434516" y="2014194"/>
            <a:ext cx="8900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Toronto venues and their corresponding clusters, borough, neighborhood, type, </a:t>
            </a:r>
            <a:r>
              <a:rPr lang="en-US" dirty="0" err="1"/>
              <a:t>etc</a:t>
            </a:r>
            <a:r>
              <a:rPr lang="en-US" dirty="0"/>
              <a:t>…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2A0B2F2-CA94-41A4-A7A6-1AF58153535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564316"/>
            <a:ext cx="10058400" cy="292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246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B15A1-FDDB-46C5-A22A-A2522E441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EE1FFC-3A64-4A3E-85DA-09E4C0DA7737}"/>
              </a:ext>
            </a:extLst>
          </p:cNvPr>
          <p:cNvSpPr txBox="1"/>
          <p:nvPr/>
        </p:nvSpPr>
        <p:spPr>
          <a:xfrm>
            <a:off x="1434516" y="2014194"/>
            <a:ext cx="8900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Venues color coded by cluster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5DC9D78-BBBD-4471-B66F-57DB347035B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1774" y="2457998"/>
            <a:ext cx="6766204" cy="384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58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6591D-7C3D-4048-A7B3-53F7855ED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97CBA-7189-4BC7-9B1B-BC47A64E3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Offer this dataset as a subscription service for regularly updated results.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 venue consumer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ratings.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 venue recommendation engine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 the number of clusters depending on customer requirements. </a:t>
            </a:r>
          </a:p>
          <a:p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Package data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together in the form of an app and be provided as a plug-in as extension to the hotel or other businesses website for a user to search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018695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LeftStep">
      <a:dk1>
        <a:srgbClr val="000000"/>
      </a:dk1>
      <a:lt1>
        <a:srgbClr val="FFFFFF"/>
      </a:lt1>
      <a:dk2>
        <a:srgbClr val="1C2831"/>
      </a:dk2>
      <a:lt2>
        <a:srgbClr val="F2F3F0"/>
      </a:lt2>
      <a:accent1>
        <a:srgbClr val="8129E7"/>
      </a:accent1>
      <a:accent2>
        <a:srgbClr val="413ADB"/>
      </a:accent2>
      <a:accent3>
        <a:srgbClr val="296FE7"/>
      </a:accent3>
      <a:accent4>
        <a:srgbClr val="17ADD5"/>
      </a:accent4>
      <a:accent5>
        <a:srgbClr val="22C2A1"/>
      </a:accent5>
      <a:accent6>
        <a:srgbClr val="16C658"/>
      </a:accent6>
      <a:hlink>
        <a:srgbClr val="339A96"/>
      </a:hlink>
      <a:folHlink>
        <a:srgbClr val="7F7F7F"/>
      </a:folHlink>
    </a:clrScheme>
    <a:fontScheme name="Savon">
      <a:majorFont>
        <a:latin typeface="Georgia Pro Cond Blac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247</Words>
  <Application>Microsoft Office PowerPoint</Application>
  <PresentationFormat>Widescreen</PresentationFormat>
  <Paragraphs>35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Garamond</vt:lpstr>
      <vt:lpstr>Georgia Pro</vt:lpstr>
      <vt:lpstr>Georgia Pro Cond Black</vt:lpstr>
      <vt:lpstr>SavonVTI</vt:lpstr>
      <vt:lpstr>Data Science Capstone Clusterting Toronto Boroughs</vt:lpstr>
      <vt:lpstr>Business Case</vt:lpstr>
      <vt:lpstr>Data/Sources</vt:lpstr>
      <vt:lpstr>Methodology</vt:lpstr>
      <vt:lpstr>Results</vt:lpstr>
      <vt:lpstr>Results </vt:lpstr>
      <vt:lpstr>Results </vt:lpstr>
      <vt:lpstr>Results </vt:lpstr>
      <vt:lpstr>Recommendation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</dc:title>
  <dc:creator>iantnelson@outlook.com</dc:creator>
  <cp:lastModifiedBy>iantnelson@outlook.com</cp:lastModifiedBy>
  <cp:revision>16</cp:revision>
  <dcterms:created xsi:type="dcterms:W3CDTF">2020-11-23T18:24:04Z</dcterms:created>
  <dcterms:modified xsi:type="dcterms:W3CDTF">2020-11-24T18:50:02Z</dcterms:modified>
</cp:coreProperties>
</file>

<file path=docProps/thumbnail.jpeg>
</file>